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28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13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98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45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49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91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32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33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51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44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2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39939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altLang="en-US" b="1" dirty="0" smtClean="0"/>
              <a:t>Chapter 5: Hotel Middle Managers and Corporate Entrepreneurship </a:t>
            </a:r>
          </a:p>
        </p:txBody>
      </p:sp>
    </p:spTree>
    <p:extLst>
      <p:ext uri="{BB962C8B-B14F-4D97-AF65-F5344CB8AC3E}">
        <p14:creationId xmlns:p14="http://schemas.microsoft.com/office/powerpoint/2010/main" val="280914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600200" y="533400"/>
            <a:ext cx="8686800" cy="1143000"/>
          </a:xfrm>
        </p:spPr>
        <p:txBody>
          <a:bodyPr/>
          <a:lstStyle/>
          <a:p>
            <a:pPr>
              <a:defRPr/>
            </a:pPr>
            <a:r>
              <a:rPr lang="en-GB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Antecedents &amp; Barriers of Corporate Entrepreneurship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smtClean="0"/>
              <a:t>Organisational Structures</a:t>
            </a:r>
          </a:p>
          <a:p>
            <a:r>
              <a:rPr lang="en-GB" altLang="en-US" b="1" smtClean="0"/>
              <a:t>Leadership and Support</a:t>
            </a:r>
          </a:p>
          <a:p>
            <a:r>
              <a:rPr lang="en-GB" altLang="en-US" b="1" smtClean="0"/>
              <a:t>Resources</a:t>
            </a:r>
          </a:p>
          <a:p>
            <a:r>
              <a:rPr lang="en-GB" altLang="en-US" b="1" smtClean="0"/>
              <a:t>Learning Environment</a:t>
            </a:r>
          </a:p>
          <a:p>
            <a:r>
              <a:rPr lang="en-GB" altLang="en-US" b="1" smtClean="0"/>
              <a:t>Communication and Responsiveness </a:t>
            </a:r>
          </a:p>
        </p:txBody>
      </p:sp>
    </p:spTree>
    <p:extLst>
      <p:ext uri="{BB962C8B-B14F-4D97-AF65-F5344CB8AC3E}">
        <p14:creationId xmlns:p14="http://schemas.microsoft.com/office/powerpoint/2010/main" val="191255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Roles of Hotel Middle Managers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b="1"/>
              <a:t>Leader and member of teams</a:t>
            </a:r>
          </a:p>
          <a:p>
            <a:r>
              <a:rPr lang="en-GB" altLang="en-US" sz="3600" b="1"/>
              <a:t>Innovator and risk-taker</a:t>
            </a:r>
          </a:p>
          <a:p>
            <a:r>
              <a:rPr lang="en-GB" altLang="en-US" sz="3600" b="1"/>
              <a:t>Facilitator of organisational learning</a:t>
            </a:r>
          </a:p>
          <a:p>
            <a:r>
              <a:rPr lang="en-GB" altLang="en-US" sz="3600" b="1"/>
              <a:t>Communication and information provider </a:t>
            </a:r>
          </a:p>
          <a:p>
            <a:endParaRPr lang="en-GB" altLang="en-US" sz="3600" b="1"/>
          </a:p>
        </p:txBody>
      </p:sp>
    </p:spTree>
    <p:extLst>
      <p:ext uri="{BB962C8B-B14F-4D97-AF65-F5344CB8AC3E}">
        <p14:creationId xmlns:p14="http://schemas.microsoft.com/office/powerpoint/2010/main" val="2962837326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Contemporary</vt:lpstr>
      <vt:lpstr>PowerPoint Presentation</vt:lpstr>
      <vt:lpstr>Antecedents &amp; Barriers of Corporate Entrepreneurship</vt:lpstr>
      <vt:lpstr>Roles of Hotel Middle Managers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2015-11-24T13:45:09Z</dcterms:created>
  <dcterms:modified xsi:type="dcterms:W3CDTF">2015-11-24T13:45:22Z</dcterms:modified>
</cp:coreProperties>
</file>